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5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8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D3C70B-784F-4397-B62A-4F30376682BA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B3DBF6-2E24-4F1F-881A-B359533D35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D3C70B-784F-4397-B62A-4F30376682BA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B3DBF6-2E24-4F1F-881A-B359533D35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D3C70B-784F-4397-B62A-4F30376682BA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B3DBF6-2E24-4F1F-881A-B359533D35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D3C70B-784F-4397-B62A-4F30376682BA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B3DBF6-2E24-4F1F-881A-B359533D35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D3C70B-784F-4397-B62A-4F30376682BA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B3DBF6-2E24-4F1F-881A-B359533D35F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D3C70B-784F-4397-B62A-4F30376682BA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B3DBF6-2E24-4F1F-881A-B359533D35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D3C70B-784F-4397-B62A-4F30376682BA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B3DBF6-2E24-4F1F-881A-B359533D35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D3C70B-784F-4397-B62A-4F30376682BA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B3DBF6-2E24-4F1F-881A-B359533D35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D3C70B-784F-4397-B62A-4F30376682BA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B3DBF6-2E24-4F1F-881A-B359533D35F7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D3C70B-784F-4397-B62A-4F30376682BA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B3DBF6-2E24-4F1F-881A-B359533D35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D3C70B-784F-4397-B62A-4F30376682BA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B3DBF6-2E24-4F1F-881A-B359533D35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0D3C70B-784F-4397-B62A-4F30376682BA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FBB3DBF6-2E24-4F1F-881A-B359533D35F7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ru.wikipedia.org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0166" y="2000240"/>
            <a:ext cx="7406640" cy="1472184"/>
          </a:xfrm>
        </p:spPr>
        <p:txBody>
          <a:bodyPr/>
          <a:lstStyle/>
          <a:p>
            <a:r>
              <a:rPr lang="ru-RU" dirty="0" smtClean="0"/>
              <a:t>     Текстильные волокна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29256" y="4786322"/>
            <a:ext cx="3496630" cy="175260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Подготовили</a:t>
            </a:r>
          </a:p>
          <a:p>
            <a:r>
              <a:rPr lang="ru-RU" dirty="0" smtClean="0"/>
              <a:t>Ученицы 7 «А» класса</a:t>
            </a:r>
          </a:p>
          <a:p>
            <a:r>
              <a:rPr lang="ru-RU" dirty="0" smtClean="0"/>
              <a:t>Еровенко Наталья</a:t>
            </a:r>
          </a:p>
          <a:p>
            <a:r>
              <a:rPr lang="ru-RU" dirty="0" smtClean="0"/>
              <a:t>И</a:t>
            </a:r>
          </a:p>
          <a:p>
            <a:r>
              <a:rPr lang="ru-RU" dirty="0" smtClean="0"/>
              <a:t>Власенкова</a:t>
            </a:r>
            <a:r>
              <a:rPr lang="ru-RU" dirty="0" smtClean="0"/>
              <a:t> Анастасия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14810" y="6429396"/>
            <a:ext cx="82804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2013 год</a:t>
            </a: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428992" y="214290"/>
            <a:ext cx="29233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МБОУ «СОШ №34 с УИОП»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Литература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http://ru.wikipedia.org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 Натуральные волокна</a:t>
            </a:r>
          </a:p>
          <a:p>
            <a:pPr lvl="1"/>
            <a:r>
              <a:rPr lang="ru-RU" dirty="0" smtClean="0"/>
              <a:t>1.1 Растительные</a:t>
            </a:r>
          </a:p>
          <a:p>
            <a:pPr lvl="1"/>
            <a:r>
              <a:rPr lang="ru-RU" dirty="0" smtClean="0"/>
              <a:t>1.2 Животные</a:t>
            </a:r>
          </a:p>
          <a:p>
            <a:pPr lvl="1"/>
            <a:r>
              <a:rPr lang="ru-RU" dirty="0" smtClean="0"/>
              <a:t>1.3 Минеральные</a:t>
            </a:r>
          </a:p>
          <a:p>
            <a:r>
              <a:rPr lang="ru-RU" dirty="0" smtClean="0"/>
              <a:t>2 Химические волокна</a:t>
            </a:r>
          </a:p>
          <a:p>
            <a:pPr lvl="1"/>
            <a:r>
              <a:rPr lang="ru-RU" dirty="0" smtClean="0"/>
              <a:t>2.1 Искусственные</a:t>
            </a:r>
          </a:p>
          <a:p>
            <a:pPr lvl="1"/>
            <a:r>
              <a:rPr lang="ru-RU" u="sng" dirty="0" smtClean="0"/>
              <a:t>2.2 Синтетические</a:t>
            </a:r>
            <a:endParaRPr lang="ru-RU" dirty="0" smtClean="0"/>
          </a:p>
          <a:p>
            <a:pPr lvl="1"/>
            <a:r>
              <a:rPr lang="ru-RU" dirty="0" smtClean="0"/>
              <a:t>2.3 Неорганические</a:t>
            </a:r>
          </a:p>
          <a:p>
            <a:r>
              <a:rPr lang="ru-RU" dirty="0" smtClean="0"/>
              <a:t>3 Литература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Текстильные волокна</a:t>
            </a: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Текстильные волокна</a:t>
            </a:r>
            <a:r>
              <a:rPr lang="ru-RU" dirty="0" smtClean="0"/>
              <a:t> — </a:t>
            </a:r>
            <a:r>
              <a:rPr lang="ru-RU" dirty="0" err="1" smtClean="0"/>
              <a:t>волокна</a:t>
            </a:r>
            <a:r>
              <a:rPr lang="ru-RU" dirty="0" smtClean="0"/>
              <a:t>, использующиеся в текстильной промышленности для изготовления текстильных материалов: ткани, нетканых материалов, трикотажных полотен, ниток, пряжи, а также искусственного меха.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526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84400" y="1576387"/>
            <a:ext cx="6000750" cy="45434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Натуральные волокна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Волокно используется в природе как животными, так и растениями для удержания тканей (биологических).</a:t>
            </a:r>
          </a:p>
          <a:p>
            <a:r>
              <a:rPr lang="ru-RU" dirty="0" smtClean="0"/>
              <a:t>К натуральным относят волокна, образующиеся биологическим путём (в организме растения, животного) или в ходе геологических процессов. По происхождению можно разделить на:</a:t>
            </a:r>
          </a:p>
          <a:p>
            <a:r>
              <a:rPr lang="ru-RU" b="1" dirty="0" smtClean="0"/>
              <a:t>Растительные</a:t>
            </a:r>
            <a:endParaRPr lang="ru-RU" b="1" dirty="0" smtClean="0"/>
          </a:p>
          <a:p>
            <a:r>
              <a:rPr lang="ru-RU" dirty="0" smtClean="0"/>
              <a:t>Растительное волокно представляет собой в основном целлюлозу, часто с лигнином, например хлопок, </a:t>
            </a:r>
            <a:r>
              <a:rPr lang="ru-RU" dirty="0" smtClean="0"/>
              <a:t>пенька</a:t>
            </a:r>
            <a:r>
              <a:rPr lang="ru-RU" dirty="0" smtClean="0"/>
              <a:t>, джут, лён, рами, сизаль. Растительные волокна используют при производстве ткани для одежды. Древесное волокно в основном идёт на производство бумаги, а также ДВП.</a:t>
            </a:r>
          </a:p>
          <a:p>
            <a:r>
              <a:rPr lang="ru-RU" b="1" dirty="0" smtClean="0"/>
              <a:t>Животные</a:t>
            </a:r>
            <a:endParaRPr lang="ru-RU" b="1" dirty="0" smtClean="0"/>
          </a:p>
          <a:p>
            <a:r>
              <a:rPr lang="ru-RU" dirty="0" smtClean="0"/>
              <a:t>Животное волокно представляет собой длинные белковые цепочки. Например шерсть, волосы, натуральный шелк и т. д.</a:t>
            </a:r>
          </a:p>
          <a:p>
            <a:r>
              <a:rPr lang="ru-RU" b="1" dirty="0" smtClean="0"/>
              <a:t>Минеральные</a:t>
            </a:r>
            <a:endParaRPr lang="ru-RU" b="1" dirty="0" smtClean="0"/>
          </a:p>
          <a:p>
            <a:r>
              <a:rPr lang="ru-RU" dirty="0" smtClean="0"/>
              <a:t>Минеральное волокно — асбест. Асбест — единственное залегающее длинное минеральное волокно.</a:t>
            </a:r>
          </a:p>
          <a:p>
            <a:r>
              <a:rPr lang="ru-RU" dirty="0" err="1" smtClean="0"/>
              <a:t>Коротковолоконные</a:t>
            </a:r>
            <a:r>
              <a:rPr lang="ru-RU" dirty="0" smtClean="0"/>
              <a:t> минералы </a:t>
            </a:r>
            <a:r>
              <a:rPr lang="ru-RU" dirty="0" err="1" smtClean="0"/>
              <a:t>галлуазит</a:t>
            </a:r>
            <a:r>
              <a:rPr lang="ru-RU" dirty="0" smtClean="0"/>
              <a:t>,  </a:t>
            </a:r>
            <a:r>
              <a:rPr lang="ru-RU" dirty="0" err="1" smtClean="0"/>
              <a:t>аттапульгит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Химические волокна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Химические волокна стоят дешевле натуральных, поэтому используются гораздо шире.</a:t>
            </a:r>
          </a:p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Искусственные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endParaRPr lang="ru-RU" b="1" dirty="0" smtClean="0"/>
          </a:p>
          <a:p>
            <a:r>
              <a:rPr lang="ru-RU" dirty="0" smtClean="0"/>
              <a:t>Искусственные целлюлозные волокна:</a:t>
            </a:r>
          </a:p>
          <a:p>
            <a:r>
              <a:rPr lang="ru-RU" dirty="0" smtClean="0"/>
              <a:t>Вискозное (</a:t>
            </a:r>
            <a:r>
              <a:rPr lang="ru-RU" dirty="0" err="1" smtClean="0"/>
              <a:t>Лиоцелл</a:t>
            </a:r>
            <a:r>
              <a:rPr lang="ru-RU" b="1" dirty="0" smtClean="0"/>
              <a:t> ·</a:t>
            </a:r>
            <a:r>
              <a:rPr lang="ru-RU" dirty="0" smtClean="0"/>
              <a:t> </a:t>
            </a:r>
            <a:r>
              <a:rPr lang="ru-RU" dirty="0" err="1" smtClean="0"/>
              <a:t>Модал</a:t>
            </a:r>
            <a:r>
              <a:rPr lang="ru-RU" b="1" dirty="0" smtClean="0"/>
              <a:t> ·</a:t>
            </a:r>
            <a:r>
              <a:rPr lang="ru-RU" dirty="0" smtClean="0"/>
              <a:t> </a:t>
            </a:r>
            <a:r>
              <a:rPr lang="ru-RU" dirty="0" err="1" smtClean="0"/>
              <a:t>Сиблон</a:t>
            </a:r>
            <a:r>
              <a:rPr lang="ru-RU" b="1" dirty="0" smtClean="0"/>
              <a:t> ·</a:t>
            </a:r>
            <a:r>
              <a:rPr lang="ru-RU" dirty="0" smtClean="0"/>
              <a:t> Бамбуковое).</a:t>
            </a:r>
          </a:p>
          <a:p>
            <a:r>
              <a:rPr lang="ru-RU" dirty="0" smtClean="0"/>
              <a:t>Ацетатное и триацетатное.</a:t>
            </a:r>
          </a:p>
          <a:p>
            <a:r>
              <a:rPr lang="ru-RU" dirty="0" err="1" smtClean="0"/>
              <a:t>Полинозное</a:t>
            </a:r>
            <a:r>
              <a:rPr lang="ru-RU" dirty="0" smtClean="0"/>
              <a:t>.</a:t>
            </a:r>
          </a:p>
          <a:p>
            <a:r>
              <a:rPr lang="ru-RU" dirty="0" smtClean="0"/>
              <a:t>Медно-аммиачное.</a:t>
            </a:r>
          </a:p>
          <a:p>
            <a:r>
              <a:rPr lang="ru-RU" dirty="0" smtClean="0"/>
              <a:t>Волокна из растворов белковых веществ:</a:t>
            </a:r>
          </a:p>
          <a:p>
            <a:r>
              <a:rPr lang="ru-RU" dirty="0" smtClean="0"/>
              <a:t>Казеиновое волокно.</a:t>
            </a:r>
          </a:p>
          <a:p>
            <a:r>
              <a:rPr lang="ru-RU" dirty="0" smtClean="0"/>
              <a:t>Соевое волокно.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Синтетические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    Синтетические </a:t>
            </a:r>
            <a:r>
              <a:rPr lang="ru-RU" dirty="0" smtClean="0"/>
              <a:t>волокна получаются в результате процессов нефтехимии из полимеров, таких как:</a:t>
            </a:r>
          </a:p>
          <a:p>
            <a:r>
              <a:rPr lang="ru-RU" dirty="0" smtClean="0"/>
              <a:t>полиамидный нейлон</a:t>
            </a:r>
          </a:p>
          <a:p>
            <a:r>
              <a:rPr lang="ru-RU" dirty="0" smtClean="0"/>
              <a:t>полиэфиры: полиэтилентерефталат (лавсан, полиэстер (PET)), PBT.</a:t>
            </a:r>
          </a:p>
          <a:p>
            <a:r>
              <a:rPr lang="ru-RU" dirty="0" err="1" smtClean="0"/>
              <a:t>фенолформальдегид</a:t>
            </a:r>
            <a:r>
              <a:rPr lang="ru-RU" dirty="0" smtClean="0"/>
              <a:t> (PF)</a:t>
            </a:r>
          </a:p>
          <a:p>
            <a:r>
              <a:rPr lang="ru-RU" dirty="0" err="1" smtClean="0"/>
              <a:t>поливинилиденфторид</a:t>
            </a:r>
            <a:r>
              <a:rPr lang="ru-RU" dirty="0" smtClean="0"/>
              <a:t> PVOH</a:t>
            </a:r>
          </a:p>
          <a:p>
            <a:r>
              <a:rPr lang="ru-RU" dirty="0" smtClean="0"/>
              <a:t>поливинилхлорид PVC ПВХ</a:t>
            </a:r>
          </a:p>
          <a:p>
            <a:r>
              <a:rPr lang="ru-RU" dirty="0" smtClean="0"/>
              <a:t>полиолефины PP и PE</a:t>
            </a:r>
          </a:p>
          <a:p>
            <a:r>
              <a:rPr lang="ru-RU" dirty="0" smtClean="0"/>
              <a:t>акриловые полимеры. Используется как сырье для получения </a:t>
            </a:r>
            <a:r>
              <a:rPr lang="ru-RU" dirty="0" err="1" smtClean="0"/>
              <a:t>углеволокна</a:t>
            </a:r>
            <a:r>
              <a:rPr lang="ru-RU" dirty="0" smtClean="0"/>
              <a:t> в процессе пиролиза без доступа воздуха. Традиционно акриловое волокно используется как замена шерсти.</a:t>
            </a:r>
          </a:p>
          <a:p>
            <a:r>
              <a:rPr lang="ru-RU" dirty="0" err="1" smtClean="0"/>
              <a:t>Арамидное</a:t>
            </a:r>
            <a:r>
              <a:rPr lang="ru-RU" dirty="0" smtClean="0"/>
              <a:t> волокно</a:t>
            </a:r>
            <a:r>
              <a:rPr lang="ru-RU" dirty="0" smtClean="0"/>
              <a:t>, торговые марки </a:t>
            </a:r>
            <a:r>
              <a:rPr lang="ru-RU" dirty="0" err="1" smtClean="0"/>
              <a:t>Кевлар</a:t>
            </a:r>
            <a:r>
              <a:rPr lang="ru-RU" dirty="0" smtClean="0"/>
              <a:t>, </a:t>
            </a:r>
            <a:r>
              <a:rPr lang="ru-RU" dirty="0" err="1" smtClean="0"/>
              <a:t>Twaron</a:t>
            </a:r>
            <a:r>
              <a:rPr lang="ru-RU" dirty="0" smtClean="0"/>
              <a:t>, </a:t>
            </a:r>
            <a:r>
              <a:rPr lang="ru-RU" dirty="0" err="1" smtClean="0"/>
              <a:t>Армос</a:t>
            </a:r>
            <a:r>
              <a:rPr lang="ru-RU" dirty="0" smtClean="0"/>
              <a:t>, </a:t>
            </a:r>
            <a:r>
              <a:rPr lang="ru-RU" dirty="0" err="1" smtClean="0"/>
              <a:t>Nomex</a:t>
            </a:r>
            <a:r>
              <a:rPr lang="ru-RU" dirty="0" smtClean="0"/>
              <a:t>. Деградирует при высоких температурах не плавясь. Данное волокно прочнее стали на разрыв.</a:t>
            </a:r>
          </a:p>
          <a:p>
            <a:r>
              <a:rPr lang="ru-RU" dirty="0" smtClean="0"/>
              <a:t>полиэтилен (PE) — волокно с </a:t>
            </a:r>
            <a:r>
              <a:rPr lang="ru-RU" dirty="0" err="1" smtClean="0"/>
              <a:t>супер</a:t>
            </a:r>
            <a:r>
              <a:rPr lang="ru-RU" dirty="0" smtClean="0"/>
              <a:t> длинными молекулами.</a:t>
            </a:r>
          </a:p>
          <a:p>
            <a:r>
              <a:rPr lang="ru-RU" dirty="0" smtClean="0"/>
              <a:t>полиуретановые волокна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Неорганические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Стекловолокно</a:t>
            </a:r>
            <a:r>
              <a:rPr lang="ru-RU" dirty="0" smtClean="0"/>
              <a:t> — волокно, полученное из специального стекла или кварца.</a:t>
            </a:r>
          </a:p>
          <a:p>
            <a:r>
              <a:rPr lang="ru-RU" dirty="0" smtClean="0"/>
              <a:t>Металлическое волокно</a:t>
            </a:r>
          </a:p>
          <a:p>
            <a:r>
              <a:rPr lang="ru-RU" dirty="0" smtClean="0"/>
              <a:t>Углеродное волокно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13</TotalTime>
  <Words>69</Words>
  <Application>Microsoft Office PowerPoint</Application>
  <PresentationFormat>Экран (4:3)</PresentationFormat>
  <Paragraphs>60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Солнцестояние</vt:lpstr>
      <vt:lpstr>     Текстильные волокна</vt:lpstr>
      <vt:lpstr>Содержание</vt:lpstr>
      <vt:lpstr>Текстильные волокна </vt:lpstr>
      <vt:lpstr>Слайд 4</vt:lpstr>
      <vt:lpstr>Натуральные волокна </vt:lpstr>
      <vt:lpstr>Химические волокна </vt:lpstr>
      <vt:lpstr>Искусственные </vt:lpstr>
      <vt:lpstr>Синтетические </vt:lpstr>
      <vt:lpstr>Неорганические</vt:lpstr>
      <vt:lpstr>Литература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Текстильные волокна</dc:title>
  <dc:creator>Натуся</dc:creator>
  <cp:lastModifiedBy>Натуся</cp:lastModifiedBy>
  <cp:revision>2</cp:revision>
  <dcterms:created xsi:type="dcterms:W3CDTF">2013-10-22T19:37:09Z</dcterms:created>
  <dcterms:modified xsi:type="dcterms:W3CDTF">2013-10-22T19:50:58Z</dcterms:modified>
</cp:coreProperties>
</file>